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4" r:id="rId27"/>
    <p:sldId id="285" r:id="rId28"/>
    <p:sldId id="286" r:id="rId29"/>
    <p:sldId id="281" r:id="rId30"/>
    <p:sldId id="282" r:id="rId31"/>
  </p:sldIdLst>
  <p:sldSz cx="9144000" cy="5143500" type="screen16x9"/>
  <p:notesSz cx="6858000" cy="9144000"/>
  <p:embeddedFontLst>
    <p:embeddedFont>
      <p:font typeface="Nunito" charset="0"/>
      <p:regular r:id="rId33"/>
      <p:bold r:id="rId34"/>
      <p:italic r:id="rId35"/>
      <p:boldItalic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Caveat" charset="0"/>
      <p:regular r:id="rId41"/>
      <p:bold r:id="rId42"/>
    </p:embeddedFont>
    <p:embeddedFont>
      <p:font typeface="Merriweather" charset="0"/>
      <p:regular r:id="rId43"/>
      <p:bold r:id="rId44"/>
      <p:italic r:id="rId45"/>
      <p:boldItalic r:id="rId46"/>
    </p:embeddedFont>
    <p:embeddedFont>
      <p:font typeface="Merriweather Light" charset="0"/>
      <p:regular r:id="rId47"/>
      <p:bold r:id="rId48"/>
      <p:italic r:id="rId49"/>
      <p:boldItalic r:id="rId50"/>
    </p:embeddedFont>
    <p:embeddedFont>
      <p:font typeface="Spectral" charset="0"/>
      <p:regular r:id="rId51"/>
      <p:bold r:id="rId52"/>
      <p:italic r:id="rId53"/>
      <p:boldItalic r:id="rId54"/>
    </p:embeddedFont>
    <p:embeddedFont>
      <p:font typeface="EB Garamond" charset="0"/>
      <p:regular r:id="rId55"/>
      <p:bold r:id="rId56"/>
      <p:italic r:id="rId57"/>
      <p:boldItalic r:id="rId58"/>
    </p:embeddedFont>
    <p:embeddedFont>
      <p:font typeface="Georgia" pitchFamily="18" charset="0"/>
      <p:regular r:id="rId59"/>
      <p:bold r:id="rId60"/>
      <p:italic r:id="rId61"/>
      <p:boldItalic r:id="rId62"/>
    </p:embeddedFont>
    <p:embeddedFont>
      <p:font typeface="BatangChe" pitchFamily="49" charset="-127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816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font" Target="fonts/font3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61" Type="http://schemas.openxmlformats.org/officeDocument/2006/relationships/font" Target="fonts/font2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font" Target="fonts/font28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font" Target="fonts/font27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860924b65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860924b65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860924b6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860924b65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860924b6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860924b65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860924b6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860924b65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860924b65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860924b65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860924b65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860924b65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860924b6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860924b6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60924b65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860924b65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860924b65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860924b65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60924b6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860924b6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860924b6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860924b6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860924b65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860924b65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860924b6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860924b6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860924b6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860924b6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60924b65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860924b65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860924b65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860924b65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60924b65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860924b65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860924b65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860924b65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60924b65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60924b65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60924b65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60924b65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860924b6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860924b6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860924b6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860924b6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860924b6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860924b6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60924b6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860924b6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860924b65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860924b65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50" y="268638"/>
            <a:ext cx="4487699" cy="46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4822250" y="268650"/>
            <a:ext cx="3947700" cy="4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Homepage:</a:t>
            </a:r>
            <a:endParaRPr sz="3900" dirty="0">
              <a:solidFill>
                <a:srgbClr val="99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 smtClean="0">
                <a:latin typeface="Calibri"/>
                <a:ea typeface="Calibri"/>
                <a:cs typeface="Calibri"/>
                <a:sym typeface="Calibri"/>
              </a:rPr>
              <a:t>First </a:t>
            </a:r>
            <a:r>
              <a:rPr lang="en" sz="2900" dirty="0">
                <a:latin typeface="Calibri"/>
                <a:ea typeface="Calibri"/>
                <a:cs typeface="Calibri"/>
                <a:sym typeface="Calibri"/>
              </a:rPr>
              <a:t>page where user will come after successfully logged in.</a:t>
            </a:r>
            <a:endParaRPr sz="2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>
                <a:latin typeface="Calibri"/>
                <a:ea typeface="Calibri"/>
                <a:cs typeface="Calibri"/>
                <a:sym typeface="Calibri"/>
              </a:rPr>
              <a:t>It will consist of dropdown menu which will be key to access our full project</a:t>
            </a:r>
            <a:r>
              <a:rPr lang="en" sz="29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9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9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4346500" y="540950"/>
            <a:ext cx="4693500" cy="42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CC0000"/>
                </a:solidFill>
              </a:rPr>
              <a:t>DropDown Menu</a:t>
            </a:r>
            <a:endParaRPr sz="3800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rgbClr val="CC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Spectral"/>
                <a:ea typeface="Spectral"/>
                <a:cs typeface="Spectral"/>
                <a:sym typeface="Spectral"/>
              </a:rPr>
              <a:t>It will allow user to move to the products that HEALTHTRACKER contains.</a:t>
            </a:r>
            <a:endParaRPr sz="2900">
              <a:solidFill>
                <a:srgbClr val="434343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00" y="283775"/>
            <a:ext cx="3626175" cy="446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819150" y="38940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rgbClr val="990000"/>
                </a:solidFill>
                <a:latin typeface="Georgia"/>
                <a:ea typeface="Georgia"/>
                <a:cs typeface="Georgia"/>
                <a:sym typeface="Georgia"/>
              </a:rPr>
              <a:t>BMI calculator </a:t>
            </a:r>
            <a:endParaRPr sz="4000">
              <a:solidFill>
                <a:srgbClr val="99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25" y="283775"/>
            <a:ext cx="3484701" cy="366475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525" y="335225"/>
            <a:ext cx="4823948" cy="3613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88625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351200" y="4129975"/>
            <a:ext cx="82902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Underweight/Overweight/Normal/Obese pages will be shown to user.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650" y="1363925"/>
            <a:ext cx="5143501" cy="35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1260400" y="399525"/>
            <a:ext cx="74472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Chatbot:</a:t>
            </a:r>
            <a:endParaRPr sz="50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/>
        </p:nvSpPr>
        <p:spPr>
          <a:xfrm>
            <a:off x="662838" y="0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Recipe Corner</a:t>
            </a:r>
            <a:endParaRPr sz="4000" dirty="0">
              <a:solidFill>
                <a:srgbClr val="99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" name="Picture 3" descr="rec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1301"/>
            <a:ext cx="9143999" cy="43821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/>
        </p:nvSpPr>
        <p:spPr>
          <a:xfrm>
            <a:off x="904650" y="16900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Particular Recipe Page</a:t>
            </a:r>
            <a:endParaRPr sz="4000">
              <a:solidFill>
                <a:srgbClr val="99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" name="Picture 4" descr="lit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2433"/>
            <a:ext cx="9144000" cy="43010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/>
        </p:nvSpPr>
        <p:spPr>
          <a:xfrm>
            <a:off x="904650" y="0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Contact Page</a:t>
            </a:r>
            <a:endParaRPr sz="4000">
              <a:solidFill>
                <a:srgbClr val="99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" name="Picture 3" descr="con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84789"/>
            <a:ext cx="4880344" cy="4369983"/>
          </a:xfrm>
          <a:prstGeom prst="rect">
            <a:avLst/>
          </a:prstGeom>
        </p:spPr>
      </p:pic>
      <p:pic>
        <p:nvPicPr>
          <p:cNvPr id="5" name="Picture 4" descr="con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611" y="1360967"/>
            <a:ext cx="4208389" cy="36044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body" idx="1"/>
          </p:nvPr>
        </p:nvSpPr>
        <p:spPr>
          <a:xfrm>
            <a:off x="864450" y="245200"/>
            <a:ext cx="74151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Footer</a:t>
            </a:r>
            <a:endParaRPr sz="4000">
              <a:solidFill>
                <a:srgbClr val="99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" name="Picture 3" descr="HOM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97" y="1113315"/>
            <a:ext cx="7413472" cy="35969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>
            <a:spLocks noGrp="1"/>
          </p:cNvSpPr>
          <p:nvPr>
            <p:ph type="body" idx="1"/>
          </p:nvPr>
        </p:nvSpPr>
        <p:spPr>
          <a:xfrm>
            <a:off x="913200" y="270925"/>
            <a:ext cx="7366200" cy="7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Calorie </a:t>
            </a:r>
            <a:r>
              <a:rPr lang="en" sz="4000" dirty="0" smtClean="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Table</a:t>
            </a: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4825"/>
            <a:ext cx="8758951" cy="37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/>
        </p:nvSpPr>
        <p:spPr>
          <a:xfrm>
            <a:off x="833833" y="1336239"/>
            <a:ext cx="7334700" cy="15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660000"/>
                </a:solidFill>
                <a:latin typeface="Caveat"/>
                <a:ea typeface="Caveat"/>
                <a:cs typeface="Caveat"/>
                <a:sym typeface="Caveat"/>
              </a:rPr>
              <a:t>HEALTHTRACKER</a:t>
            </a:r>
            <a:endParaRPr sz="6600" dirty="0">
              <a:solidFill>
                <a:srgbClr val="66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4232520" y="2679263"/>
            <a:ext cx="4217700" cy="2315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Caveat"/>
                <a:ea typeface="Caveat"/>
                <a:cs typeface="Caveat"/>
                <a:sym typeface="Caveat"/>
              </a:rPr>
              <a:t>Developers/Designers :</a:t>
            </a:r>
            <a:endParaRPr sz="2400" b="1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veat"/>
                <a:ea typeface="Caveat"/>
                <a:cs typeface="Caveat"/>
                <a:sym typeface="Caveat"/>
              </a:rPr>
              <a:t>Archit Agrawal (FrontEnd Developer</a:t>
            </a:r>
            <a:r>
              <a:rPr lang="en" sz="2400" dirty="0" smtClean="0">
                <a:latin typeface="Caveat"/>
                <a:ea typeface="Caveat"/>
                <a:cs typeface="Caveat"/>
                <a:sym typeface="Caveat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Caveat"/>
                <a:ea typeface="Caveat"/>
                <a:cs typeface="Caveat"/>
                <a:sym typeface="Caveat"/>
              </a:rPr>
              <a:t>(1900270130043)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veat"/>
                <a:ea typeface="Caveat"/>
                <a:cs typeface="Caveat"/>
                <a:sym typeface="Caveat"/>
              </a:rPr>
              <a:t>Ayush Khandelwal (Backend Developer</a:t>
            </a:r>
            <a:r>
              <a:rPr lang="en" sz="2400" dirty="0" smtClean="0">
                <a:latin typeface="Caveat"/>
                <a:ea typeface="Caveat"/>
                <a:cs typeface="Caveat"/>
                <a:sym typeface="Caveat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latin typeface="Caveat"/>
                <a:ea typeface="Caveat"/>
                <a:cs typeface="Caveat"/>
                <a:sym typeface="Caveat"/>
              </a:rPr>
              <a:t>(1900270130053)</a:t>
            </a:r>
            <a:endParaRPr sz="2400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196352" y="2817487"/>
            <a:ext cx="3767700" cy="13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Caveat"/>
                <a:ea typeface="Caveat"/>
                <a:cs typeface="Caveat"/>
                <a:sym typeface="Caveat"/>
              </a:rPr>
              <a:t>Leaded By :</a:t>
            </a:r>
            <a:endParaRPr sz="3300" dirty="0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latin typeface="Caveat"/>
                <a:ea typeface="Caveat"/>
                <a:cs typeface="Caveat"/>
                <a:sym typeface="Caveat"/>
              </a:rPr>
              <a:t>Mr. Lucknesh Kumar</a:t>
            </a:r>
            <a:endParaRPr sz="3300"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1414700" y="360950"/>
            <a:ext cx="61464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Merriweather"/>
                <a:ea typeface="Merriweather"/>
                <a:cs typeface="Merriweather"/>
                <a:sym typeface="Merriweather"/>
              </a:rPr>
              <a:t>Project:</a:t>
            </a:r>
            <a:endParaRPr sz="50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4425"/>
            <a:ext cx="4309826" cy="40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977500" y="168050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About Page</a:t>
            </a:r>
            <a:endParaRPr sz="4000">
              <a:solidFill>
                <a:srgbClr val="99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625" y="1176050"/>
            <a:ext cx="4376976" cy="383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25" y="1093925"/>
            <a:ext cx="4629400" cy="39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975" y="1093925"/>
            <a:ext cx="4119775" cy="39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/>
        </p:nvSpPr>
        <p:spPr>
          <a:xfrm>
            <a:off x="656025" y="10377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Game: Dangerous Dragon</a:t>
            </a:r>
            <a:endParaRPr sz="4000">
              <a:solidFill>
                <a:srgbClr val="99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25" y="1222744"/>
            <a:ext cx="4542731" cy="392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181" y="1254642"/>
            <a:ext cx="4316819" cy="388885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1106100" y="155200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Some Random Codes</a:t>
            </a:r>
            <a:endParaRPr sz="4000">
              <a:solidFill>
                <a:srgbClr val="99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50" y="1029600"/>
            <a:ext cx="5426401" cy="396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 txBox="1"/>
          <p:nvPr/>
        </p:nvSpPr>
        <p:spPr>
          <a:xfrm>
            <a:off x="977500" y="90900"/>
            <a:ext cx="75738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Third Party Packages Used:</a:t>
            </a:r>
            <a:endParaRPr sz="3900">
              <a:solidFill>
                <a:srgbClr val="99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/>
        </p:nvSpPr>
        <p:spPr>
          <a:xfrm>
            <a:off x="643175" y="142350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Some </a:t>
            </a:r>
            <a:r>
              <a:rPr lang="en" sz="4000" dirty="0" smtClean="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More </a:t>
            </a:r>
            <a:r>
              <a:rPr lang="en" sz="4000" dirty="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Screenshots</a:t>
            </a:r>
            <a:endParaRPr sz="4000" dirty="0">
              <a:solidFill>
                <a:srgbClr val="99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0350"/>
            <a:ext cx="3049674" cy="38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287" y="1150350"/>
            <a:ext cx="3202762" cy="38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3450" y="1139717"/>
            <a:ext cx="2420550" cy="37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m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901070" cy="2892055"/>
          </a:xfrm>
          <a:prstGeom prst="rect">
            <a:avLst/>
          </a:prstGeom>
        </p:spPr>
      </p:pic>
      <p:pic>
        <p:nvPicPr>
          <p:cNvPr id="3" name="Picture 2" descr="hom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3712"/>
            <a:ext cx="5890437" cy="255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34987" y="217490"/>
            <a:ext cx="269003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Homepage</a:t>
            </a:r>
            <a:endParaRPr lang="en-US" sz="36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54502" cy="2647507"/>
          </a:xfrm>
          <a:prstGeom prst="rect">
            <a:avLst/>
          </a:prstGeom>
        </p:spPr>
      </p:pic>
      <p:pic>
        <p:nvPicPr>
          <p:cNvPr id="2" name="Picture 1" descr="HOM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3349"/>
            <a:ext cx="5475767" cy="307015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c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624622" cy="2775098"/>
          </a:xfrm>
          <a:prstGeom prst="rect">
            <a:avLst/>
          </a:prstGeom>
        </p:spPr>
      </p:pic>
      <p:pic>
        <p:nvPicPr>
          <p:cNvPr id="3" name="Picture 2" descr="rec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64466"/>
            <a:ext cx="5635256" cy="23790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88418" y="318977"/>
            <a:ext cx="32903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Recipe page</a:t>
            </a:r>
            <a:endParaRPr lang="en-US" sz="4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" name="Picture 6" descr="rec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59" y="2379035"/>
            <a:ext cx="3572541" cy="27644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63" y="0"/>
            <a:ext cx="4061637" cy="2157180"/>
          </a:xfrm>
          <a:prstGeom prst="rect">
            <a:avLst/>
          </a:prstGeom>
        </p:spPr>
      </p:pic>
      <p:pic>
        <p:nvPicPr>
          <p:cNvPr id="4" name="Picture 3" descr="lit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65" y="2147779"/>
            <a:ext cx="4093535" cy="2033095"/>
          </a:xfrm>
          <a:prstGeom prst="rect">
            <a:avLst/>
          </a:prstGeom>
        </p:spPr>
      </p:pic>
      <p:pic>
        <p:nvPicPr>
          <p:cNvPr id="5" name="Picture 4" descr="lit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730" y="4189228"/>
            <a:ext cx="4072270" cy="95427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50182" y="489098"/>
            <a:ext cx="3940502" cy="13234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Particular recipe page</a:t>
            </a:r>
          </a:p>
          <a:p>
            <a:pPr algn="ctr"/>
            <a:r>
              <a:rPr lang="en-US" sz="28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 </a:t>
            </a:r>
            <a:r>
              <a:rPr lang="en-US" sz="2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latin typeface="BatangChe" pitchFamily="49" charset="-127"/>
                <a:ea typeface="BatangChe" pitchFamily="49" charset="-127"/>
              </a:rPr>
              <a:t>(as example)</a:t>
            </a:r>
          </a:p>
          <a:p>
            <a:pPr algn="ctr"/>
            <a:endParaRPr lang="en-US" sz="2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latin typeface="BatangChe" pitchFamily="49" charset="-127"/>
              <a:ea typeface="BatangChe" pitchFamily="49" charset="-127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346031" y="1559920"/>
            <a:ext cx="246017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25" y="206625"/>
            <a:ext cx="8720375" cy="47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819150" y="373800"/>
            <a:ext cx="7505700" cy="14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CC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Introduction</a:t>
            </a:r>
            <a:endParaRPr sz="5500">
              <a:solidFill>
                <a:srgbClr val="CC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3000" dirty="0"/>
              <a:t>HealthTracker will provide health check using BMI and will suggest a healthy diet.</a:t>
            </a:r>
            <a:endParaRPr sz="30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" sz="3000" dirty="0"/>
              <a:t>Calories intake, recipe of healthy foods to keep yourself fit which is key to live a long life.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/>
        </p:nvSpPr>
        <p:spPr>
          <a:xfrm>
            <a:off x="830100" y="1510950"/>
            <a:ext cx="74838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990000"/>
                </a:solidFill>
                <a:latin typeface="Caveat"/>
                <a:ea typeface="Caveat"/>
                <a:cs typeface="Caveat"/>
                <a:sym typeface="Caveat"/>
              </a:rPr>
              <a:t>Thank You</a:t>
            </a:r>
            <a:endParaRPr sz="8000">
              <a:solidFill>
                <a:srgbClr val="99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664850" y="245200"/>
            <a:ext cx="7655100" cy="13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CC0000"/>
                </a:solidFill>
                <a:latin typeface="Spectral"/>
                <a:ea typeface="Spectral"/>
                <a:cs typeface="Spectral"/>
                <a:sym typeface="Spectral"/>
              </a:rPr>
              <a:t>Result</a:t>
            </a:r>
            <a:endParaRPr sz="7200">
              <a:solidFill>
                <a:srgbClr val="CC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360275" y="1800200"/>
            <a:ext cx="8358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300" dirty="0">
                <a:latin typeface="EB Garamond"/>
                <a:ea typeface="EB Garamond"/>
                <a:cs typeface="EB Garamond"/>
                <a:sym typeface="EB Garamond"/>
              </a:rPr>
              <a:t>We have already covered the feasibility, ideas behind project,  functioning, tools and other requirements data in previous presentation.</a:t>
            </a:r>
            <a:endParaRPr sz="23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indent="0">
              <a:spcBef>
                <a:spcPts val="1600"/>
              </a:spcBef>
            </a:pPr>
            <a:r>
              <a:rPr lang="en" sz="2300" dirty="0">
                <a:latin typeface="EB Garamond"/>
                <a:ea typeface="EB Garamond"/>
                <a:cs typeface="EB Garamond"/>
                <a:sym typeface="EB Garamond"/>
              </a:rPr>
              <a:t>As expected our project is completed successfully within stipulated time.</a:t>
            </a:r>
            <a:endParaRPr sz="2300" dirty="0">
              <a:latin typeface="EB Garamond"/>
              <a:ea typeface="EB Garamond"/>
              <a:cs typeface="EB Garamond"/>
              <a:sym typeface="EB Garamond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r>
              <a:rPr lang="en" sz="2300" dirty="0">
                <a:latin typeface="EB Garamond"/>
                <a:ea typeface="EB Garamond"/>
                <a:cs typeface="EB Garamond"/>
                <a:sym typeface="EB Garamond"/>
              </a:rPr>
              <a:t>In this presentation we are presenting some screenshots showing some demo and give you an idea that  how our project is looking and working.</a:t>
            </a:r>
            <a:endParaRPr sz="230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2098947" y="0"/>
            <a:ext cx="53877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CC0000"/>
                </a:solidFill>
                <a:latin typeface="Spectral"/>
                <a:ea typeface="Spectral"/>
                <a:cs typeface="Spectral"/>
                <a:sym typeface="Spectral"/>
              </a:rPr>
              <a:t>Screenshots </a:t>
            </a:r>
            <a:r>
              <a:rPr lang="en" sz="3600" dirty="0" smtClean="0">
                <a:solidFill>
                  <a:srgbClr val="CC0000"/>
                </a:solidFill>
                <a:latin typeface="Spectral"/>
                <a:ea typeface="Spectral"/>
                <a:cs typeface="Spectral"/>
                <a:sym typeface="Spectral"/>
              </a:rPr>
              <a:t>attached </a:t>
            </a:r>
            <a:r>
              <a:rPr lang="en" sz="3600" dirty="0">
                <a:solidFill>
                  <a:srgbClr val="CC0000"/>
                </a:solidFill>
                <a:latin typeface="Spectral"/>
                <a:ea typeface="Spectral"/>
                <a:cs typeface="Spectral"/>
                <a:sym typeface="Spectral"/>
              </a:rPr>
              <a:t>:</a:t>
            </a:r>
            <a:endParaRPr sz="3600" dirty="0">
              <a:solidFill>
                <a:srgbClr val="CC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375368" y="251684"/>
            <a:ext cx="8576700" cy="4660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User </a:t>
            </a:r>
            <a:r>
              <a:rPr lang="en" sz="2200" dirty="0" smtClean="0">
                <a:latin typeface="Georgia"/>
                <a:ea typeface="Georgia"/>
                <a:cs typeface="Georgia"/>
                <a:sym typeface="Georgia"/>
              </a:rPr>
              <a:t>Login </a:t>
            </a: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									Recipe Corner	</a:t>
            </a:r>
            <a:endParaRPr sz="22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User Signup 									Particular Recipe</a:t>
            </a:r>
            <a:endParaRPr sz="22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Storage in database							Contact Page</a:t>
            </a:r>
            <a:endParaRPr sz="22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Homepage		</a:t>
            </a:r>
            <a:endParaRPr lang="en" sz="22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" sz="2200" dirty="0" smtClean="0">
                <a:latin typeface="Georgia"/>
                <a:ea typeface="Georgia"/>
                <a:cs typeface="Georgia"/>
                <a:sym typeface="Georgia"/>
              </a:rPr>
              <a:t>Chatbot</a:t>
            </a:r>
            <a:endParaRPr sz="22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Georgia"/>
                <a:ea typeface="Georgia"/>
                <a:cs typeface="Georgia"/>
                <a:sym typeface="Georgia"/>
              </a:rPr>
              <a:t>Overweight/Underweight </a:t>
            </a:r>
            <a:r>
              <a:rPr lang="en" sz="2200" dirty="0" smtClean="0">
                <a:latin typeface="Georgia"/>
                <a:ea typeface="Georgia"/>
                <a:cs typeface="Georgia"/>
                <a:sym typeface="Georgia"/>
              </a:rPr>
              <a:t>/</a:t>
            </a: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Normal/Obese Pages							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Note: </a:t>
            </a:r>
            <a:r>
              <a:rPr lang="en" sz="1200" dirty="0"/>
              <a:t>Screenshots quality are reduced. So. avoid quality</a:t>
            </a:r>
            <a:r>
              <a:rPr lang="en" sz="1200" dirty="0" smtClean="0"/>
              <a:t>. Screenshot for complete page are attached as some extra pictures at last.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4210493" y="728144"/>
            <a:ext cx="316850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				</a:t>
            </a:r>
            <a:r>
              <a:rPr lang="en" sz="1800" dirty="0" smtClean="0">
                <a:latin typeface="Georgia"/>
                <a:ea typeface="Georgia"/>
                <a:cs typeface="Georgia"/>
                <a:sym typeface="Georgia"/>
              </a:rPr>
              <a:t> Responsivity 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Dropdown (</a:t>
            </a:r>
            <a:r>
              <a:rPr lang="en-US" sz="1800" dirty="0" err="1" smtClean="0">
                <a:latin typeface="Georgia"/>
                <a:ea typeface="Georgia"/>
                <a:cs typeface="Georgia"/>
                <a:sym typeface="Georgia"/>
              </a:rPr>
              <a:t>Navbar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)</a:t>
            </a:r>
          </a:p>
          <a:p>
            <a:pPr lvl="0"/>
            <a:endParaRPr lang="en-US" sz="1800" dirty="0" smtClean="0">
              <a:latin typeface="Georgia"/>
              <a:ea typeface="Georgia"/>
              <a:cs typeface="Georgia"/>
              <a:sym typeface="Georgia"/>
            </a:endParaRPr>
          </a:p>
          <a:p>
            <a:pPr lvl="0"/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BMI calculator						Calorie Tables</a:t>
            </a:r>
          </a:p>
          <a:p>
            <a:pPr lvl="0"/>
            <a:endParaRPr lang="en-US" sz="1800" dirty="0" smtClean="0">
              <a:latin typeface="Georgia"/>
              <a:ea typeface="Georgia"/>
              <a:cs typeface="Georgia"/>
              <a:sym typeface="Georgia"/>
            </a:endParaRPr>
          </a:p>
          <a:p>
            <a:pPr lvl="0"/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About</a:t>
            </a:r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75" y="322350"/>
            <a:ext cx="4333424" cy="42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4860850" y="592400"/>
            <a:ext cx="3754800" cy="3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Login Page:</a:t>
            </a:r>
            <a:endParaRPr sz="43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Georgia"/>
                <a:ea typeface="Georgia"/>
                <a:cs typeface="Georgia"/>
                <a:sym typeface="Georgia"/>
              </a:rPr>
              <a:t>Page where existing users will login.</a:t>
            </a:r>
            <a:endParaRPr sz="29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Georgia"/>
                <a:ea typeface="Georgia"/>
                <a:cs typeface="Georgia"/>
                <a:sym typeface="Georgia"/>
              </a:rPr>
              <a:t>User are required to enter their previously registered email id and password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5" y="425225"/>
            <a:ext cx="4256924" cy="42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4886575" y="579525"/>
            <a:ext cx="3790800" cy="3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Signup Page:</a:t>
            </a:r>
            <a:endParaRPr sz="43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Page where new users will make them registerd user.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alibri"/>
                <a:ea typeface="Calibri"/>
                <a:cs typeface="Calibri"/>
                <a:sym typeface="Calibri"/>
              </a:rPr>
              <a:t>If they are already registerd they may redirect to login also.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50" y="245200"/>
            <a:ext cx="7818098" cy="33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691050" y="3922800"/>
            <a:ext cx="7761900" cy="10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Screenshot of database created in mongoDB</a:t>
            </a:r>
            <a:endParaRPr sz="3000">
              <a:solidFill>
                <a:srgbClr val="CC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1044875" y="3408450"/>
            <a:ext cx="6961500" cy="12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Screenshot of data storing in healthtracker database</a:t>
            </a:r>
            <a:endParaRPr>
              <a:solidFill>
                <a:srgbClr val="990000"/>
              </a:solidFill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5" y="605250"/>
            <a:ext cx="8694300" cy="24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286</Words>
  <Application>Microsoft Office PowerPoint</Application>
  <PresentationFormat>On-screen Show (16:9)</PresentationFormat>
  <Paragraphs>67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Nunito</vt:lpstr>
      <vt:lpstr>Calibri</vt:lpstr>
      <vt:lpstr>Caveat</vt:lpstr>
      <vt:lpstr>Merriweather</vt:lpstr>
      <vt:lpstr>Merriweather Light</vt:lpstr>
      <vt:lpstr>Spectral</vt:lpstr>
      <vt:lpstr>EB Garamond</vt:lpstr>
      <vt:lpstr>Georgia</vt:lpstr>
      <vt:lpstr>BatangChe</vt:lpstr>
      <vt:lpstr>Shift</vt:lpstr>
      <vt:lpstr>Slide 1</vt:lpstr>
      <vt:lpstr>Slide 2</vt:lpstr>
      <vt:lpstr>Introduction</vt:lpstr>
      <vt:lpstr>Result</vt:lpstr>
      <vt:lpstr>Screenshots attached :</vt:lpstr>
      <vt:lpstr>Slide 6</vt:lpstr>
      <vt:lpstr>Slide 7</vt:lpstr>
      <vt:lpstr>Slide 8</vt:lpstr>
      <vt:lpstr>Screenshot of data storing in healthtracker database</vt:lpstr>
      <vt:lpstr>Slide 10</vt:lpstr>
      <vt:lpstr>DropDown Menu  It will allow user to move to the products that HEALTHTRACKER contains. 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agrawal davs</cp:lastModifiedBy>
  <cp:revision>8</cp:revision>
  <dcterms:modified xsi:type="dcterms:W3CDTF">2020-12-14T14:20:21Z</dcterms:modified>
</cp:coreProperties>
</file>